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9d3dc2f88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9d3dc2f88a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d3dc2f88a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d3dc2f88a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9d3dc2f88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9d3dc2f88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aaaa28aefe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aaaa28aefe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9d3dc2f88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9d3dc2f88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Výkresy nábytkov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Príloha č.1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 title="r_6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975" y="0"/>
            <a:ext cx="685605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5"/>
          <p:cNvSpPr txBox="1"/>
          <p:nvPr/>
        </p:nvSpPr>
        <p:spPr>
          <a:xfrm>
            <a:off x="372925" y="353775"/>
            <a:ext cx="2464200" cy="7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</a:rPr>
              <a:t>A.1 - recepčný pult 1</a:t>
            </a:r>
            <a:endParaRPr sz="18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 title="r_7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975" y="0"/>
            <a:ext cx="685605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6"/>
          <p:cNvSpPr txBox="1"/>
          <p:nvPr/>
        </p:nvSpPr>
        <p:spPr>
          <a:xfrm>
            <a:off x="372925" y="353775"/>
            <a:ext cx="2464200" cy="7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</a:rPr>
              <a:t>A.1 - recepčný pult 1</a:t>
            </a:r>
            <a:endParaRPr sz="18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 title="r_5.jpg"/>
          <p:cNvPicPr preferRelativeResize="0"/>
          <p:nvPr/>
        </p:nvPicPr>
        <p:blipFill rotWithShape="1">
          <a:blip r:embed="rId3">
            <a:alphaModFix/>
          </a:blip>
          <a:srcRect b="10"/>
          <a:stretch/>
        </p:blipFill>
        <p:spPr>
          <a:xfrm>
            <a:off x="1143975" y="0"/>
            <a:ext cx="685605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7"/>
          <p:cNvSpPr txBox="1"/>
          <p:nvPr/>
        </p:nvSpPr>
        <p:spPr>
          <a:xfrm>
            <a:off x="372925" y="353775"/>
            <a:ext cx="2464200" cy="7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</a:rPr>
              <a:t>A.2 - recepčný pult 2</a:t>
            </a:r>
            <a:endParaRPr sz="18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/>
        </p:nvSpPr>
        <p:spPr>
          <a:xfrm>
            <a:off x="372925" y="353775"/>
            <a:ext cx="2464200" cy="7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</a:rPr>
              <a:t>A.2 - recepčný pult 2</a:t>
            </a:r>
            <a:endParaRPr sz="1800" b="1">
              <a:solidFill>
                <a:schemeClr val="dk2"/>
              </a:solidFill>
            </a:endParaRPr>
          </a:p>
        </p:txBody>
      </p:sp>
      <p:pic>
        <p:nvPicPr>
          <p:cNvPr id="84" name="Google Shape;84;p18" title="r_8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3675" y="896275"/>
            <a:ext cx="4990626" cy="374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9" title="canvas_kancelria-251128_1022.png"/>
          <p:cNvPicPr preferRelativeResize="0"/>
          <p:nvPr/>
        </p:nvPicPr>
        <p:blipFill rotWithShape="1">
          <a:blip r:embed="rId3">
            <a:alphaModFix/>
          </a:blip>
          <a:srcRect l="4195" r="4195"/>
          <a:stretch/>
        </p:blipFill>
        <p:spPr>
          <a:xfrm>
            <a:off x="1691350" y="1112175"/>
            <a:ext cx="5137725" cy="385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9"/>
          <p:cNvSpPr txBox="1"/>
          <p:nvPr/>
        </p:nvSpPr>
        <p:spPr>
          <a:xfrm>
            <a:off x="372925" y="353775"/>
            <a:ext cx="2464200" cy="7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2"/>
                </a:solidFill>
              </a:rPr>
              <a:t>Materiály</a:t>
            </a:r>
            <a:endParaRPr sz="1800" b="1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Prezentácia na obrazovke (16:9)</PresentationFormat>
  <Paragraphs>7</Paragraphs>
  <Slides>6</Slides>
  <Notes>6</Notes>
  <HiddenSlides>0</HiddenSlides>
  <MMClips>0</MMClips>
  <ScaleCrop>false</ScaleCrop>
  <HeadingPairs>
    <vt:vector size="6" baseType="variant">
      <vt:variant>
        <vt:lpstr>Použité písma</vt:lpstr>
      </vt:variant>
      <vt:variant>
        <vt:i4>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Výkresy nábytkov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Výkresy nábytkov</dc:title>
  <dc:creator>Patrik Kohel</dc:creator>
  <cp:lastModifiedBy>Patrik Kohel</cp:lastModifiedBy>
  <cp:revision>2</cp:revision>
  <dcterms:modified xsi:type="dcterms:W3CDTF">2026-03-04T14:15:48Z</dcterms:modified>
</cp:coreProperties>
</file>